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0"/>
            <a:ext cx="18334834" cy="10313344"/>
            <a:chOff x="-14559" y="0"/>
            <a:chExt cx="18334834" cy="10313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9" y="0"/>
              <a:ext cx="18334834" cy="103133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677" y="3559925"/>
            <a:ext cx="9523390" cy="23973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7660" y="5954343"/>
            <a:ext cx="9216789" cy="14777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4802" y="7355335"/>
            <a:ext cx="7865023" cy="660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13549" y="7680571"/>
            <a:ext cx="3809524" cy="9524"/>
            <a:chOff x="3113549" y="7680571"/>
            <a:chExt cx="3809524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3549" y="7680571"/>
              <a:ext cx="3809524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41871" y="7680571"/>
            <a:ext cx="3809524" cy="9524"/>
            <a:chOff x="11341871" y="7680571"/>
            <a:chExt cx="3809524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1871" y="7680571"/>
              <a:ext cx="3809524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83083" y="1828571"/>
            <a:ext cx="719548" cy="1601277"/>
            <a:chOff x="8783083" y="1828571"/>
            <a:chExt cx="719548" cy="1601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3083" y="1828571"/>
              <a:ext cx="719548" cy="1601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260" y="2107935"/>
            <a:ext cx="15998509" cy="7760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0"/>
            <a:ext cx="18380952" cy="1764611"/>
            <a:chOff x="-95238" y="0"/>
            <a:chExt cx="18380952" cy="17646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0"/>
              <a:ext cx="18380952" cy="176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2545" y="105399"/>
            <a:ext cx="8803170" cy="1640165"/>
            <a:chOff x="9482545" y="105399"/>
            <a:chExt cx="8803170" cy="1640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2545" y="105399"/>
              <a:ext cx="8803170" cy="16401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119" y="234691"/>
            <a:ext cx="3577931" cy="13368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380952" cy="1764611"/>
            <a:chOff x="-95238" y="0"/>
            <a:chExt cx="18380952" cy="1764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0"/>
              <a:ext cx="18380952" cy="176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2545" y="105399"/>
            <a:ext cx="8803170" cy="1640165"/>
            <a:chOff x="9482545" y="105399"/>
            <a:chExt cx="8803170" cy="1640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2545" y="105399"/>
              <a:ext cx="8803170" cy="16401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119" y="234691"/>
            <a:ext cx="3587455" cy="13272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967" y="3033423"/>
            <a:ext cx="5388451" cy="5395636"/>
            <a:chOff x="511967" y="3033423"/>
            <a:chExt cx="5388451" cy="53956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967" y="3033423"/>
              <a:ext cx="5388451" cy="5395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33872" y="3019048"/>
            <a:ext cx="5357143" cy="6057143"/>
            <a:chOff x="6533872" y="3019048"/>
            <a:chExt cx="5357143" cy="60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3872" y="3019048"/>
              <a:ext cx="5357143" cy="60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5741" y="2990296"/>
            <a:ext cx="5458221" cy="6171429"/>
            <a:chOff x="12475741" y="2990296"/>
            <a:chExt cx="545822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5741" y="2990296"/>
              <a:ext cx="545822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380952" cy="1764611"/>
            <a:chOff x="-95238" y="0"/>
            <a:chExt cx="18380952" cy="1764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0"/>
              <a:ext cx="18380952" cy="176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2545" y="105399"/>
            <a:ext cx="8803170" cy="1640165"/>
            <a:chOff x="9482545" y="105399"/>
            <a:chExt cx="8803170" cy="1640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2545" y="105399"/>
              <a:ext cx="8803170" cy="16401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119" y="234691"/>
            <a:ext cx="3587455" cy="13272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7520" y="2780952"/>
            <a:ext cx="5458221" cy="6171429"/>
            <a:chOff x="517520" y="2780952"/>
            <a:chExt cx="5458221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520" y="2780952"/>
              <a:ext cx="545822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06091" y="2809704"/>
            <a:ext cx="6224523" cy="6508781"/>
            <a:chOff x="6006091" y="2809704"/>
            <a:chExt cx="6224523" cy="6508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6091" y="2809704"/>
              <a:ext cx="6224523" cy="65087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0252" y="2780952"/>
            <a:ext cx="5458221" cy="6171429"/>
            <a:chOff x="12380252" y="2780952"/>
            <a:chExt cx="545822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0252" y="2780952"/>
              <a:ext cx="545822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380952" cy="1764611"/>
            <a:chOff x="-95238" y="0"/>
            <a:chExt cx="18380952" cy="1764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0"/>
              <a:ext cx="18380952" cy="176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2545" y="105399"/>
            <a:ext cx="8803170" cy="1640165"/>
            <a:chOff x="9482545" y="105399"/>
            <a:chExt cx="8803170" cy="1640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2545" y="105399"/>
              <a:ext cx="8803170" cy="16401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119" y="234691"/>
            <a:ext cx="3635074" cy="13272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7260" y="2488887"/>
            <a:ext cx="7110299" cy="21137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05371" y="6463732"/>
            <a:ext cx="1957517" cy="3251823"/>
            <a:chOff x="15705371" y="6463732"/>
            <a:chExt cx="1957517" cy="32518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05371" y="6463732"/>
              <a:ext cx="1957517" cy="3251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0"/>
            <a:ext cx="18380952" cy="1764611"/>
            <a:chOff x="-95238" y="0"/>
            <a:chExt cx="18380952" cy="1764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0"/>
              <a:ext cx="18380952" cy="176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2545" y="105399"/>
            <a:ext cx="8803170" cy="1640165"/>
            <a:chOff x="9482545" y="105399"/>
            <a:chExt cx="8803170" cy="1640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2545" y="105399"/>
              <a:ext cx="8803170" cy="16401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119" y="234691"/>
            <a:ext cx="3587455" cy="13368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845" y="2340199"/>
            <a:ext cx="9022051" cy="5636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9" y="0"/>
            <a:ext cx="18334834" cy="10313344"/>
            <a:chOff x="-14559" y="0"/>
            <a:chExt cx="18334834" cy="10313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9" y="0"/>
              <a:ext cx="18334834" cy="103133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660" y="4729377"/>
            <a:ext cx="7711626" cy="14980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8339" y="3472247"/>
            <a:ext cx="549037" cy="1180531"/>
            <a:chOff x="8868339" y="3472247"/>
            <a:chExt cx="549037" cy="11805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8339" y="3472247"/>
              <a:ext cx="549037" cy="1180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2022-05-31T10:56:48Z</dcterms:created>
  <dcterms:modified xsi:type="dcterms:W3CDTF">2022-05-31T10:56:48Z</dcterms:modified>
</cp:coreProperties>
</file>